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pic>
        <p:nvPicPr>
          <p:cNvPr id="10" name="図 9">
            <a:extLst>
              <a:ext uri="{FF2B5EF4-FFF2-40B4-BE49-F238E27FC236}">
                <a16:creationId xmlns:a16="http://schemas.microsoft.com/office/drawing/2014/main" id="{DEF83105-D11C-E8DD-CE0E-514CFF61F1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9688" y="1729599"/>
            <a:ext cx="590420" cy="44281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38448F8-1873-5E4C-2FD0-560EF9BD54F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219" y="1653181"/>
            <a:ext cx="790333" cy="592750"/>
          </a:xfrm>
          <a:prstGeom prst="rect">
            <a:avLst/>
          </a:prstGeom>
        </p:spPr>
      </p:pic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77607" y="2326385"/>
            <a:ext cx="2402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ヤシの木が生えたスライダーです！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通常のスライダーとしてだけではなく、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ウォータースライダーとしても使えるスライダーです！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ビーチはもちろん、駐車場からグラウンドまで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いろんな場所で設置可能。</a:t>
            </a:r>
          </a:p>
          <a:p>
            <a:pPr algn="l"/>
            <a:endParaRPr kumimoji="1" lang="en-US" altLang="ja-JP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W4.4×D6.7×H3.7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備考：乾湿両用</a:t>
            </a:r>
            <a:endParaRPr kumimoji="1" lang="en-US" altLang="ja-JP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25336" y="99208"/>
            <a:ext cx="2197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ジャングル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ウォータースライダー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2646A7B-9A4E-F4DA-9E42-F944DC7392FC}"/>
              </a:ext>
            </a:extLst>
          </p:cNvPr>
          <p:cNvSpPr txBox="1"/>
          <p:nvPr/>
        </p:nvSpPr>
        <p:spPr>
          <a:xfrm rot="1640690">
            <a:off x="1264165" y="1542488"/>
            <a:ext cx="1172838" cy="220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ln w="6350">
                  <a:solidFill>
                    <a:srgbClr val="0F0A0E"/>
                  </a:solidFill>
                </a:ln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滑って水にダイブ！</a:t>
            </a:r>
            <a:endParaRPr kumimoji="1" lang="en-US" altLang="ja-JP" sz="800" b="1" dirty="0">
              <a:ln w="6350">
                <a:solidFill>
                  <a:srgbClr val="0F0A0E"/>
                </a:solidFill>
              </a:ln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2306650-40A2-3F32-9821-A3FAE79ED48C}"/>
              </a:ext>
            </a:extLst>
          </p:cNvPr>
          <p:cNvSpPr txBox="1"/>
          <p:nvPr/>
        </p:nvSpPr>
        <p:spPr>
          <a:xfrm rot="20180826">
            <a:off x="-124172" y="1557989"/>
            <a:ext cx="1144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階段！</a:t>
            </a:r>
            <a:endParaRPr kumimoji="1" lang="en-US" altLang="ja-JP" sz="800" b="1" dirty="0">
              <a:ln w="635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D132D1B-D4F7-4ED7-B0C9-280976E7E8A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03" y="288027"/>
            <a:ext cx="1706401" cy="13195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1026</TotalTime>
  <Words>85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26</cp:revision>
  <cp:lastPrinted>2021-09-14T08:30:05Z</cp:lastPrinted>
  <dcterms:created xsi:type="dcterms:W3CDTF">2021-07-06T03:57:40Z</dcterms:created>
  <dcterms:modified xsi:type="dcterms:W3CDTF">2022-06-10T01:59:06Z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